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917-F570-4809-B6F1-915F90D847C0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9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917-F570-4809-B6F1-915F90D847C0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08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917-F570-4809-B6F1-915F90D847C0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53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236" y="2130495"/>
            <a:ext cx="10362476" cy="146909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656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90" y="1604728"/>
            <a:ext cx="10972348" cy="397715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386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101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917-F570-4809-B6F1-915F90D847C0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4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917-F570-4809-B6F1-915F90D847C0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9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917-F570-4809-B6F1-915F90D847C0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1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917-F570-4809-B6F1-915F90D847C0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6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917-F570-4809-B6F1-915F90D847C0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7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917-F570-4809-B6F1-915F90D847C0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2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917-F570-4809-B6F1-915F90D847C0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917-F570-4809-B6F1-915F90D847C0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CE917-F570-4809-B6F1-915F90D847C0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9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/>
          <a:stretch/>
        </p:blipFill>
        <p:spPr>
          <a:xfrm>
            <a:off x="1434" y="17443"/>
            <a:ext cx="12190566" cy="6856003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1600674" y="1647292"/>
            <a:ext cx="9371293" cy="4266051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1410650" y="345662"/>
            <a:ext cx="9371293" cy="5790800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85044" y="2286079"/>
            <a:ext cx="6781332" cy="67864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5" b="1" dirty="0">
                <a:solidFill>
                  <a:srgbClr val="C00000"/>
                </a:solidFill>
              </a:rPr>
              <a:t>БЕСПЛАТНОЕ</a:t>
            </a:r>
            <a:r>
              <a:rPr lang="ru-RU" sz="1905" dirty="0">
                <a:solidFill>
                  <a:srgbClr val="C00000"/>
                </a:solidFill>
              </a:rPr>
              <a:t> </a:t>
            </a:r>
            <a:r>
              <a:rPr lang="ru-RU" sz="1905" dirty="0">
                <a:solidFill>
                  <a:srgbClr val="002060"/>
                </a:solidFill>
              </a:rPr>
              <a:t>ЮРИДИЧЕСКОЕ, ПСИХОЛОГИЧЕСКОЕ, СОЦИАЛЬНОЕ </a:t>
            </a:r>
            <a:r>
              <a:rPr lang="ru-RU" sz="1905" b="1" dirty="0">
                <a:solidFill>
                  <a:srgbClr val="002060"/>
                </a:solidFill>
              </a:rPr>
              <a:t>СОПРОВОЖДЕНИЕ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5044" y="3165623"/>
            <a:ext cx="6781332" cy="67864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5" dirty="0">
                <a:solidFill>
                  <a:srgbClr val="002060"/>
                </a:solidFill>
              </a:rPr>
              <a:t>ОКАЗАНИЕ ПОМОЩИ </a:t>
            </a:r>
            <a:r>
              <a:rPr lang="ru-RU" sz="1905" b="1" dirty="0">
                <a:solidFill>
                  <a:srgbClr val="C00000"/>
                </a:solidFill>
              </a:rPr>
              <a:t>В РЕШЕНИИ</a:t>
            </a:r>
            <a:r>
              <a:rPr lang="ru-RU" sz="1905" dirty="0">
                <a:solidFill>
                  <a:srgbClr val="002060"/>
                </a:solidFill>
              </a:rPr>
              <a:t> </a:t>
            </a:r>
            <a:r>
              <a:rPr lang="ru-RU" sz="1905" b="1" dirty="0">
                <a:solidFill>
                  <a:srgbClr val="002060"/>
                </a:solidFill>
              </a:rPr>
              <a:t>ЖИЛИЩНЫХ ПРОБЛЕМ</a:t>
            </a:r>
            <a:r>
              <a:rPr lang="ru-RU" sz="1905" dirty="0">
                <a:solidFill>
                  <a:srgbClr val="002060"/>
                </a:solidFill>
              </a:rPr>
              <a:t>, СЕМЕЙНО-БЫТОВЫХ СПОРОВ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97828" y="4236664"/>
            <a:ext cx="6781332" cy="67864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5" dirty="0">
                <a:solidFill>
                  <a:srgbClr val="002060"/>
                </a:solidFill>
              </a:rPr>
              <a:t>КОНСУЛЬТИРОВАНИЕ </a:t>
            </a:r>
            <a:r>
              <a:rPr lang="ru-RU" sz="1905" b="1" dirty="0">
                <a:solidFill>
                  <a:srgbClr val="C00000"/>
                </a:solidFill>
              </a:rPr>
              <a:t>В</a:t>
            </a:r>
            <a:r>
              <a:rPr lang="ru-RU" sz="1905" dirty="0">
                <a:solidFill>
                  <a:srgbClr val="C00000"/>
                </a:solidFill>
              </a:rPr>
              <a:t> </a:t>
            </a:r>
            <a:r>
              <a:rPr lang="ru-RU" sz="1905" b="1" dirty="0">
                <a:solidFill>
                  <a:srgbClr val="C00000"/>
                </a:solidFill>
              </a:rPr>
              <a:t>НАЗНАЧЕНИИ</a:t>
            </a:r>
            <a:r>
              <a:rPr lang="ru-RU" sz="1905" dirty="0">
                <a:solidFill>
                  <a:srgbClr val="002060"/>
                </a:solidFill>
              </a:rPr>
              <a:t> МЕР СОЦИАЛЬНОЙ ПОДДЕРЖКИ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758" y="5224070"/>
            <a:ext cx="6781332" cy="67864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5" dirty="0">
                <a:solidFill>
                  <a:srgbClr val="002060"/>
                </a:solidFill>
              </a:rPr>
              <a:t>ПОИСК </a:t>
            </a:r>
            <a:r>
              <a:rPr lang="ru-RU" sz="1905" b="1" dirty="0">
                <a:solidFill>
                  <a:srgbClr val="C00000"/>
                </a:solidFill>
              </a:rPr>
              <a:t>РЕШЕНИЙ ПО ВЫХОДУ </a:t>
            </a:r>
            <a:r>
              <a:rPr lang="ru-RU" sz="1905" dirty="0">
                <a:solidFill>
                  <a:srgbClr val="002060"/>
                </a:solidFill>
              </a:rPr>
              <a:t>ИЗ ТРУДНОЙ ЖИЗНЕННОЙ СИТУАЦИИ С ПРИМЕНЕНИЕМ ТЕХНОЛОГИЙ МЕДИАЦИИ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6"/>
          <a:stretch/>
        </p:blipFill>
        <p:spPr>
          <a:xfrm>
            <a:off x="7482675" y="4038637"/>
            <a:ext cx="2578914" cy="2561763"/>
          </a:xfrm>
          <a:prstGeom prst="rect">
            <a:avLst/>
          </a:prstGeom>
        </p:spPr>
      </p:pic>
      <p:pic>
        <p:nvPicPr>
          <p:cNvPr id="1026" name="Picture 2" descr="https://shyn.ru/wp-content/uploads/2020/03/1a-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2E2"/>
              </a:clrFrom>
              <a:clrTo>
                <a:srgbClr val="F7F2E2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8" y="2332401"/>
            <a:ext cx="550014" cy="5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2440" r="40952" b="21321"/>
          <a:stretch/>
        </p:blipFill>
        <p:spPr bwMode="auto">
          <a:xfrm>
            <a:off x="284430" y="3241062"/>
            <a:ext cx="545543" cy="53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6" y="4289639"/>
            <a:ext cx="578711" cy="57795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DEEF0"/>
              </a:clrFrom>
              <a:clrTo>
                <a:srgbClr val="EDEEF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1" y="5438313"/>
            <a:ext cx="581773" cy="5485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8273" y="282212"/>
            <a:ext cx="7114873" cy="1916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86" b="1" dirty="0">
                <a:solidFill>
                  <a:srgbClr val="002060"/>
                </a:solidFill>
                <a:latin typeface="Arial Black" panose="020B0A04020102020204" pitchFamily="34" charset="0"/>
              </a:rPr>
              <a:t>ЕДИНЫЙ НОМЕР </a:t>
            </a:r>
          </a:p>
          <a:p>
            <a:r>
              <a:rPr lang="ru-RU" sz="3386" b="1" dirty="0">
                <a:solidFill>
                  <a:srgbClr val="002060"/>
                </a:solidFill>
                <a:latin typeface="Arial Black" panose="020B0A04020102020204" pitchFamily="34" charset="0"/>
              </a:rPr>
              <a:t>ПОМОЩИ СЕМЬЕ  И ДЕТЯМ </a:t>
            </a:r>
          </a:p>
          <a:p>
            <a:r>
              <a:rPr lang="ru-RU" sz="5079" dirty="0">
                <a:solidFill>
                  <a:srgbClr val="C00000"/>
                </a:solidFill>
                <a:latin typeface="Arial Black" panose="020B0A04020102020204" pitchFamily="34" charset="0"/>
              </a:rPr>
              <a:t>«129»</a:t>
            </a:r>
            <a:endParaRPr lang="ru-RU" sz="3386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7" t="19997" r="19997" b="24443"/>
          <a:stretch/>
        </p:blipFill>
        <p:spPr>
          <a:xfrm>
            <a:off x="7888218" y="196143"/>
            <a:ext cx="3988413" cy="3692974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20121" r="40412" b="68342"/>
          <a:stretch/>
        </p:blipFill>
        <p:spPr bwMode="auto">
          <a:xfrm>
            <a:off x="10592721" y="282212"/>
            <a:ext cx="1202176" cy="168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/>
          <a:srcRect l="31888" t="20802" r="40943" b="13700"/>
          <a:stretch/>
        </p:blipFill>
        <p:spPr>
          <a:xfrm>
            <a:off x="9882424" y="4104241"/>
            <a:ext cx="2134892" cy="25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Булах Наталья Валентиновна</dc:creator>
  <cp:lastModifiedBy>Булах Наталья Валентиновна</cp:lastModifiedBy>
  <cp:revision>2</cp:revision>
  <dcterms:created xsi:type="dcterms:W3CDTF">2021-06-07T09:57:44Z</dcterms:created>
  <dcterms:modified xsi:type="dcterms:W3CDTF">2021-06-07T09:58:50Z</dcterms:modified>
</cp:coreProperties>
</file>